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Syne" panose="020B0604020202020204" charset="0"/>
      <p:regular r:id="rId12"/>
    </p:embeddedFont>
    <p:embeddedFont>
      <p:font typeface="Syne Extra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4141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tm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mp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AI Personalized Email Generator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Welcome to a new era of email marketing! We'll explore the power of AI-powered email personalization, how it works, and the benefits it brings to your campaigns.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551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Introduction to AI and Email Personalization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0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AI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118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Artificial Intelligence is revolutionizing various industries, including marketing, by automating complex tasks and providing data-driven insights.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70045"/>
            <a:ext cx="48804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Email Personalization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75118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Tailoring email content to individual recipients based on their preferences, demographics, and past behavior.</a:t>
            </a:r>
            <a:endParaRPr lang="en-US" sz="17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84CD24-CB2A-EC5B-7517-3C41560969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372" t="82138" r="31479" b="13271"/>
          <a:stretch/>
        </p:blipFill>
        <p:spPr>
          <a:xfrm>
            <a:off x="12121376" y="7761248"/>
            <a:ext cx="2509024" cy="35683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6527" y="791647"/>
            <a:ext cx="7570946" cy="2106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The Importance of Personalized Email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6527" y="3488174"/>
            <a:ext cx="393263" cy="393263"/>
          </a:xfrm>
          <a:prstGeom prst="roundRect">
            <a:avLst>
              <a:gd name="adj" fmla="val 2400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04461" y="3488174"/>
            <a:ext cx="3055263" cy="702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Increased Engagement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04461" y="4325422"/>
            <a:ext cx="3055263" cy="1078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Personalized emails are more likely to be opened, read, and acted upon.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4395" y="3488174"/>
            <a:ext cx="393263" cy="393263"/>
          </a:xfrm>
          <a:prstGeom prst="roundRect">
            <a:avLst>
              <a:gd name="adj" fmla="val 2400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302329" y="3488174"/>
            <a:ext cx="3055263" cy="1053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Improved Customer Relationships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02329" y="4676656"/>
            <a:ext cx="3055263" cy="1078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Demonstrates genuine interest and builds stronger connections with customers.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86527" y="6232803"/>
            <a:ext cx="393263" cy="393263"/>
          </a:xfrm>
          <a:prstGeom prst="roundRect">
            <a:avLst>
              <a:gd name="adj" fmla="val 2400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04461" y="6232803"/>
            <a:ext cx="3253859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Enhanced ROI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04461" y="6718816"/>
            <a:ext cx="6953012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Drives higher conversion rates, sales, and ultimately, a better return on investment.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817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6869" y="3054310"/>
            <a:ext cx="13296662" cy="1190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Key Benefits of AI-Powered Email Personalization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66869" y="4530923"/>
            <a:ext cx="6553081" cy="1417796"/>
          </a:xfrm>
          <a:prstGeom prst="roundRect">
            <a:avLst>
              <a:gd name="adj" fmla="val 564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64989" y="4729043"/>
            <a:ext cx="6047184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Automated Content Generation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64989" y="5141000"/>
            <a:ext cx="6156841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AI can create compelling email content based on recipient data and campaign goals.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7410450" y="4530923"/>
            <a:ext cx="6553081" cy="1417796"/>
          </a:xfrm>
          <a:prstGeom prst="roundRect">
            <a:avLst>
              <a:gd name="adj" fmla="val 564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08570" y="4729043"/>
            <a:ext cx="5059680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Personalized Subject Lines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608570" y="5141000"/>
            <a:ext cx="6156841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AI optimizes subject lines for higher open rates by testing different variations and predicting engagement.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66869" y="6139220"/>
            <a:ext cx="6553081" cy="1417796"/>
          </a:xfrm>
          <a:prstGeom prst="roundRect">
            <a:avLst>
              <a:gd name="adj" fmla="val 564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64989" y="6337340"/>
            <a:ext cx="574738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Real-Time Recommendations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864989" y="6749296"/>
            <a:ext cx="6156841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AI provides suggestions for relevant products, offers, and content based on individual customer behavior.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7410450" y="6139220"/>
            <a:ext cx="6553081" cy="1417796"/>
          </a:xfrm>
          <a:prstGeom prst="roundRect">
            <a:avLst>
              <a:gd name="adj" fmla="val 564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08570" y="6337340"/>
            <a:ext cx="3687128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Improved Targeting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7608570" y="6749296"/>
            <a:ext cx="6156841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AI algorithms identify and segment audiences for more effective targeting, reaching the right people with the right message.</a:t>
            </a:r>
            <a:endParaRPr lang="en-US" sz="15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8FBF79-C010-455C-4815-4EAC79E702D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372" t="82138" r="31479" b="13271"/>
          <a:stretch/>
        </p:blipFill>
        <p:spPr>
          <a:xfrm>
            <a:off x="12121376" y="7739174"/>
            <a:ext cx="2509024" cy="35683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6875" y="884158"/>
            <a:ext cx="7710249" cy="1280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How AI Email Generators Work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1012627" y="2471499"/>
            <a:ext cx="22860" cy="4873943"/>
          </a:xfrm>
          <a:prstGeom prst="roundRect">
            <a:avLst>
              <a:gd name="adj" fmla="val 376324"/>
            </a:avLst>
          </a:prstGeom>
          <a:solidFill>
            <a:srgbClr val="6D9121"/>
          </a:solidFill>
          <a:ln/>
        </p:spPr>
      </p:sp>
      <p:sp>
        <p:nvSpPr>
          <p:cNvPr id="5" name="Shape 2"/>
          <p:cNvSpPr/>
          <p:nvPr/>
        </p:nvSpPr>
        <p:spPr>
          <a:xfrm>
            <a:off x="1231583" y="2920841"/>
            <a:ext cx="716875" cy="22860"/>
          </a:xfrm>
          <a:prstGeom prst="roundRect">
            <a:avLst>
              <a:gd name="adj" fmla="val 376324"/>
            </a:avLst>
          </a:prstGeom>
          <a:solidFill>
            <a:srgbClr val="6D9121"/>
          </a:solidFill>
          <a:ln/>
        </p:spPr>
      </p:sp>
      <p:sp>
        <p:nvSpPr>
          <p:cNvPr id="6" name="Shape 3"/>
          <p:cNvSpPr/>
          <p:nvPr/>
        </p:nvSpPr>
        <p:spPr>
          <a:xfrm>
            <a:off x="793671" y="2701885"/>
            <a:ext cx="460772" cy="460772"/>
          </a:xfrm>
          <a:prstGeom prst="roundRect">
            <a:avLst>
              <a:gd name="adj" fmla="val 1867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42737" y="2778562"/>
            <a:ext cx="162520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2150507" y="2676287"/>
            <a:ext cx="6276618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Collects customer data, including demographics, purchase history, website interactions, and email engagement.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231583" y="4190524"/>
            <a:ext cx="716875" cy="22860"/>
          </a:xfrm>
          <a:prstGeom prst="roundRect">
            <a:avLst>
              <a:gd name="adj" fmla="val 376324"/>
            </a:avLst>
          </a:prstGeom>
          <a:solidFill>
            <a:srgbClr val="6D9121"/>
          </a:solidFill>
          <a:ln/>
        </p:spPr>
      </p:sp>
      <p:sp>
        <p:nvSpPr>
          <p:cNvPr id="10" name="Shape 7"/>
          <p:cNvSpPr/>
          <p:nvPr/>
        </p:nvSpPr>
        <p:spPr>
          <a:xfrm>
            <a:off x="793671" y="3971568"/>
            <a:ext cx="460772" cy="460772"/>
          </a:xfrm>
          <a:prstGeom prst="roundRect">
            <a:avLst>
              <a:gd name="adj" fmla="val 1867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69990" y="4048244"/>
            <a:ext cx="308134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2150507" y="3945969"/>
            <a:ext cx="6276618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AI algorithms analyze the data to identify patterns, preferences, and interests of individual customers.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231583" y="5460206"/>
            <a:ext cx="716875" cy="22860"/>
          </a:xfrm>
          <a:prstGeom prst="roundRect">
            <a:avLst>
              <a:gd name="adj" fmla="val 376324"/>
            </a:avLst>
          </a:prstGeom>
          <a:solidFill>
            <a:srgbClr val="6D9121"/>
          </a:solidFill>
          <a:ln/>
        </p:spPr>
      </p:sp>
      <p:sp>
        <p:nvSpPr>
          <p:cNvPr id="14" name="Shape 11"/>
          <p:cNvSpPr/>
          <p:nvPr/>
        </p:nvSpPr>
        <p:spPr>
          <a:xfrm>
            <a:off x="793671" y="5241250"/>
            <a:ext cx="460772" cy="460772"/>
          </a:xfrm>
          <a:prstGeom prst="roundRect">
            <a:avLst>
              <a:gd name="adj" fmla="val 1867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862012" y="5317927"/>
            <a:ext cx="324088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400" dirty="0"/>
          </a:p>
        </p:txBody>
      </p:sp>
      <p:sp>
        <p:nvSpPr>
          <p:cNvPr id="16" name="Text 13"/>
          <p:cNvSpPr/>
          <p:nvPr/>
        </p:nvSpPr>
        <p:spPr>
          <a:xfrm>
            <a:off x="2150507" y="5215652"/>
            <a:ext cx="6276618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Generates personalized email content, subject lines, and calls to action tailored to each recipient.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1231583" y="6729889"/>
            <a:ext cx="716875" cy="22860"/>
          </a:xfrm>
          <a:prstGeom prst="roundRect">
            <a:avLst>
              <a:gd name="adj" fmla="val 376324"/>
            </a:avLst>
          </a:prstGeom>
          <a:solidFill>
            <a:srgbClr val="6D9121"/>
          </a:solidFill>
          <a:ln/>
        </p:spPr>
      </p:sp>
      <p:sp>
        <p:nvSpPr>
          <p:cNvPr id="18" name="Shape 15"/>
          <p:cNvSpPr/>
          <p:nvPr/>
        </p:nvSpPr>
        <p:spPr>
          <a:xfrm>
            <a:off x="793671" y="6510933"/>
            <a:ext cx="460772" cy="460772"/>
          </a:xfrm>
          <a:prstGeom prst="roundRect">
            <a:avLst>
              <a:gd name="adj" fmla="val 1867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855940" y="6587609"/>
            <a:ext cx="336113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4</a:t>
            </a:r>
            <a:endParaRPr lang="en-US" sz="2400" dirty="0"/>
          </a:p>
        </p:txBody>
      </p:sp>
      <p:sp>
        <p:nvSpPr>
          <p:cNvPr id="20" name="Text 17"/>
          <p:cNvSpPr/>
          <p:nvPr/>
        </p:nvSpPr>
        <p:spPr>
          <a:xfrm>
            <a:off x="2150507" y="6485334"/>
            <a:ext cx="6276618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Delivers the personalized emails to the appropriate recipients, optimizing for the best time and channel.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9509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Tailoring Content and Subject Lines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16159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9553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Content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5445800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AI analyzes customer data to suggest products, offers, and content relevant to their interests.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421" y="416159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4955381"/>
            <a:ext cx="29989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Subject Lines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8421" y="5445800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AI tests different subject line variations and predicts which will generate the highest open rates.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526D47-89B0-6283-DB25-37AE974AF54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1372" t="82138" r="31479" b="13271"/>
          <a:stretch/>
        </p:blipFill>
        <p:spPr>
          <a:xfrm>
            <a:off x="11972855" y="7802039"/>
            <a:ext cx="2509024" cy="35683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1712" y="468035"/>
            <a:ext cx="7953375" cy="15948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Best Practices for Effective Implementation</a:t>
            </a:r>
            <a:endParaRPr lang="en-US" sz="3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1712" y="2318028"/>
            <a:ext cx="850583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87446" y="2488049"/>
            <a:ext cx="2995374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Define Your Goals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7187446" y="2855833"/>
            <a:ext cx="684764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Clearly outline the objectives of your email campaign to ensure AI aligns with your strategy.</a:t>
            </a:r>
            <a:endParaRPr lang="en-US" sz="1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1712" y="3678912"/>
            <a:ext cx="850583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187446" y="3848933"/>
            <a:ext cx="338875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Gather Quality Data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7187446" y="4216718"/>
            <a:ext cx="6847642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Accurate and comprehensive data about your audience is crucial for AI to generate relevant content.</a:t>
            </a:r>
            <a:endParaRPr lang="en-US" sz="13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1712" y="5039797"/>
            <a:ext cx="850583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187446" y="5209818"/>
            <a:ext cx="266283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Test and Refine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7187446" y="5577602"/>
            <a:ext cx="6847642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Continuously monitor results, A/B test different elements, and adjust your approach based on data insights.</a:t>
            </a:r>
            <a:endParaRPr lang="en-US" sz="13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1712" y="6400681"/>
            <a:ext cx="850583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187446" y="6570702"/>
            <a:ext cx="393156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Maintain Transparency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7187446" y="6938486"/>
            <a:ext cx="6847642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Communicate clearly to customers how their data is being used for personalized experiences.</a:t>
            </a:r>
            <a:endParaRPr lang="en-US" sz="13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9BF2939-A33E-34C4-79C9-E07A853C084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51372" t="82138" r="31479" b="13271"/>
          <a:stretch/>
        </p:blipFill>
        <p:spPr>
          <a:xfrm>
            <a:off x="12121376" y="7761565"/>
            <a:ext cx="2509024" cy="35683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2110" y="838795"/>
            <a:ext cx="7759779" cy="1235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Real-world Case Studies and Results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92110" y="2470071"/>
            <a:ext cx="3731538" cy="652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51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25%</a:t>
            </a:r>
            <a:endParaRPr lang="en-US" sz="5100" dirty="0"/>
          </a:p>
        </p:txBody>
      </p:sp>
      <p:sp>
        <p:nvSpPr>
          <p:cNvPr id="5" name="Text 2"/>
          <p:cNvSpPr/>
          <p:nvPr/>
        </p:nvSpPr>
        <p:spPr>
          <a:xfrm>
            <a:off x="692110" y="3369707"/>
            <a:ext cx="3731538" cy="617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Increased Open Rates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92110" y="4106228"/>
            <a:ext cx="3731538" cy="632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AI-powered personalization boosted open rates significantly.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4720233" y="2470071"/>
            <a:ext cx="3731657" cy="652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51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15%</a:t>
            </a:r>
            <a:endParaRPr lang="en-US" sz="5100" dirty="0"/>
          </a:p>
        </p:txBody>
      </p:sp>
      <p:sp>
        <p:nvSpPr>
          <p:cNvPr id="8" name="Text 5"/>
          <p:cNvSpPr/>
          <p:nvPr/>
        </p:nvSpPr>
        <p:spPr>
          <a:xfrm>
            <a:off x="4720233" y="3369707"/>
            <a:ext cx="3731657" cy="617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Higher Click-Throughs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4720233" y="4106228"/>
            <a:ext cx="3731657" cy="632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Personalized emails drove a noticeable increase in click-through rates.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2706172" y="5430917"/>
            <a:ext cx="3731538" cy="652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51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$100K</a:t>
            </a:r>
            <a:endParaRPr lang="en-US" sz="5100" dirty="0"/>
          </a:p>
        </p:txBody>
      </p:sp>
      <p:sp>
        <p:nvSpPr>
          <p:cNvPr id="11" name="Text 8"/>
          <p:cNvSpPr/>
          <p:nvPr/>
        </p:nvSpPr>
        <p:spPr>
          <a:xfrm>
            <a:off x="2922627" y="6330553"/>
            <a:ext cx="3298627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Revenue Growth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2706172" y="6758107"/>
            <a:ext cx="3731538" cy="632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AI-optimized campaigns resulted in significant revenue increases.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mium Photo | Professional thank you with elegant background">
            <a:extLst>
              <a:ext uri="{FF2B5EF4-FFF2-40B4-BE49-F238E27FC236}">
                <a16:creationId xmlns:a16="http://schemas.microsoft.com/office/drawing/2014/main" id="{A32E8230-8BD6-0C28-CE2C-F70D5B56A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700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467</Words>
  <Application>Microsoft Office PowerPoint</Application>
  <PresentationFormat>Custom</PresentationFormat>
  <Paragraphs>64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Syne Extra Bold</vt:lpstr>
      <vt:lpstr>Syne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yasam Nandeeswarudu</cp:lastModifiedBy>
  <cp:revision>2</cp:revision>
  <dcterms:created xsi:type="dcterms:W3CDTF">2025-01-31T15:55:04Z</dcterms:created>
  <dcterms:modified xsi:type="dcterms:W3CDTF">2025-01-31T16:15:07Z</dcterms:modified>
</cp:coreProperties>
</file>